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프로젝트 1: 앨범 프로모션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신보 발매 전후 티저 영상 및 하이라이트 메들리 제작</a:t>
            </a:r>
            <a:br/>
            <a:r>
              <a:t>• 뮤직비디오 비하인드 및 메이킹 영상 편집</a:t>
            </a:r>
            <a:br/>
            <a:r>
              <a:t>• 앨범 수록곡 쇼트폼 프로모션 영상 기획 및 제작</a:t>
            </a:r>
            <a:br/>
            <a:r>
              <a:t>• 음악방송 대기실 비하인드 컨텐츠 촬영 및 편집</a:t>
            </a:r>
            <a:br/>
            <a:r>
              <a:t>• 팬사인회 및 쇼케이스 현장 스케치 영상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프로모션 컨텐츠 누적 조회수 150만 달성</a:t>
            </a:r>
            <a:br/>
            <a:r>
              <a:t>• 유튜브 채널 구독자 15% 증가</a:t>
            </a:r>
            <a:br/>
            <a:r>
              <a:t>• 앨범 초동 판매량 전작 대비 30% 상승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프로젝트 2: 공백기 자체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아티스트 일상 브이로그 시리즈 기획 및 제작</a:t>
            </a:r>
            <a:br/>
            <a:r>
              <a:t>• 멤버별 개인 콘텐츠 포맷 개발 및 촬영</a:t>
            </a:r>
            <a:br/>
            <a:r>
              <a:t>• 계절/이벤트 맞춤형 스페셜 영상 제작</a:t>
            </a:r>
            <a:br/>
            <a:r>
              <a:t>• 팬 참여형 챌린지 콘텐츠 기획 및 운영</a:t>
            </a:r>
            <a:br/>
            <a:r>
              <a:t>• 아티스트 커버 영상 및 퍼포먼스 영상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월 평균 조회수 80만 회 기록</a:t>
            </a:r>
            <a:br/>
            <a:r>
              <a:t>• 팬 참여형 콘텐츠 해시태그 참여 5만건 달성</a:t>
            </a:r>
            <a:br/>
            <a:r>
              <a:t>• 채널 평균 시청 지속시간 20% 증가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프로젝트 3: 비하인드 컨텐츠</a:t>
            </a: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화보 촬영 현장 메이킹 영상 제작</a:t>
            </a:r>
            <a:br/>
            <a:r>
              <a:t>• 콘서트/팬미팅 준비 과정 다큐멘터리 제작</a:t>
            </a:r>
            <a:br/>
            <a:r>
              <a:t>• 연습실 비하인드 및 연습 영상 촬영</a:t>
            </a:r>
            <a:br/>
            <a:r>
              <a:t>• 해외 투어 비하인드 컨텐츠 기획 및 제작</a:t>
            </a:r>
            <a:br/>
            <a:r>
              <a:t>• 아티스트 데일리 라이프 시리즈 제작</a:t>
            </a: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r>
              <a:t>• 비하인드 컨텐츠 평균 좋아요 수 5만개 달성</a:t>
            </a:r>
            <a:br/>
            <a:r>
              <a:t>• 팬커뮤니티 회원수 25% 증가</a:t>
            </a:r>
            <a:br/>
            <a:r>
              <a:t>• SNS 팔로워 3개월간 20% 성장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